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58" r:id="rId4"/>
    <p:sldId id="262" r:id="rId5"/>
    <p:sldId id="264" r:id="rId6"/>
    <p:sldId id="265" r:id="rId7"/>
    <p:sldId id="268" r:id="rId8"/>
    <p:sldId id="266" r:id="rId9"/>
    <p:sldId id="267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6C84D4-98BC-4B75-AE4E-B976633CB2AA}" v="24" dt="2025-03-10T14:58:02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Real Enrique" userId="b171d602-790f-4414-93eb-cdb5bae8d7f5" providerId="ADAL" clId="{CE6C84D4-98BC-4B75-AE4E-B976633CB2AA}"/>
    <pc:docChg chg="undo redo custSel addSld modSld">
      <pc:chgData name="Mario Real Enrique" userId="b171d602-790f-4414-93eb-cdb5bae8d7f5" providerId="ADAL" clId="{CE6C84D4-98BC-4B75-AE4E-B976633CB2AA}" dt="2025-03-10T14:58:02.068" v="706"/>
      <pc:docMkLst>
        <pc:docMk/>
      </pc:docMkLst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2050283583" sldId="256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2" creationId="{27180008-55D1-3FAE-C963-25109E196A52}"/>
          </ac:spMkLst>
        </pc:spChg>
        <pc:spChg chg="mod">
          <ac:chgData name="Mario Real Enrique" userId="b171d602-790f-4414-93eb-cdb5bae8d7f5" providerId="ADAL" clId="{CE6C84D4-98BC-4B75-AE4E-B976633CB2AA}" dt="2025-03-10T13:12:01.601" v="110" actId="26606"/>
          <ac:spMkLst>
            <pc:docMk/>
            <pc:sldMk cId="2050283583" sldId="256"/>
            <ac:spMk id="3" creationId="{68C363BC-25A5-B802-DB5E-B93D3592CA31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8" creationId="{1A3C89F8-0D2F-47FF-B903-151248265F47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0" creationId="{C5CB530E-515E-412C-9DF1-5F8FFBD6F383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2" creationId="{712D4376-A578-4FF1-94FC-245E7A6A489F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4" creationId="{AEA7509D-F04F-40CB-A0B3-EEF16499CC9F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18" creationId="{508BEF50-7B1E-49A4-BC19-5F4F1D755E64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20" creationId="{3FBAD350-5664-4811-A208-657FB882D350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050283583" sldId="256"/>
            <ac:spMk id="22" creationId="{C39ADB8F-D187-49D7-BDCF-C1B6DC727068}"/>
          </ac:spMkLst>
        </pc:spChg>
        <pc:cxnChg chg="add del">
          <ac:chgData name="Mario Real Enrique" userId="b171d602-790f-4414-93eb-cdb5bae8d7f5" providerId="ADAL" clId="{CE6C84D4-98BC-4B75-AE4E-B976633CB2AA}" dt="2025-03-10T14:58:02.068" v="706"/>
          <ac:cxnSpMkLst>
            <pc:docMk/>
            <pc:sldMk cId="2050283583" sldId="256"/>
            <ac:cxnSpMk id="16" creationId="{56020367-4FD5-4596-8E10-C5F095CD8DBF}"/>
          </ac:cxnSpMkLst>
        </pc:cxn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964696699" sldId="258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964696699" sldId="258"/>
            <ac:spMk id="2" creationId="{A44DD283-29CF-E128-0F32-141DFFE73432}"/>
          </ac:spMkLst>
        </pc:spChg>
        <pc:spChg chg="mod">
          <ac:chgData name="Mario Real Enrique" userId="b171d602-790f-4414-93eb-cdb5bae8d7f5" providerId="ADAL" clId="{CE6C84D4-98BC-4B75-AE4E-B976633CB2AA}" dt="2025-03-10T13:53:42.115" v="678" actId="20577"/>
          <ac:spMkLst>
            <pc:docMk/>
            <pc:sldMk cId="964696699" sldId="258"/>
            <ac:spMk id="3" creationId="{1FCBDEBD-4177-0E27-AE96-927E2ECFEECA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964696699" sldId="258"/>
            <ac:spMk id="8" creationId="{100EDD19-6802-4EC3-95CE-CFFAB042CFD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964696699" sldId="258"/>
            <ac:spMk id="10" creationId="{DB17E863-922E-4C26-BD64-E8FD41D28661}"/>
          </ac:spMkLst>
        </pc:sp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362060194" sldId="262"/>
        </pc:sldMkLst>
        <pc:spChg chg="mod">
          <ac:chgData name="Mario Real Enrique" userId="b171d602-790f-4414-93eb-cdb5bae8d7f5" providerId="ADAL" clId="{CE6C84D4-98BC-4B75-AE4E-B976633CB2AA}" dt="2025-03-10T13:53:18.299" v="674" actId="26606"/>
          <ac:spMkLst>
            <pc:docMk/>
            <pc:sldMk cId="1362060194" sldId="262"/>
            <ac:spMk id="2" creationId="{8F8F8F01-F7B7-8E2C-42DB-4C9BB480AB66}"/>
          </ac:spMkLst>
        </pc:spChg>
        <pc:spChg chg="mod">
          <ac:chgData name="Mario Real Enrique" userId="b171d602-790f-4414-93eb-cdb5bae8d7f5" providerId="ADAL" clId="{CE6C84D4-98BC-4B75-AE4E-B976633CB2AA}" dt="2025-03-10T13:53:18.299" v="674" actId="26606"/>
          <ac:spMkLst>
            <pc:docMk/>
            <pc:sldMk cId="1362060194" sldId="262"/>
            <ac:spMk id="3" creationId="{A64B576C-1E55-919C-A4D7-A1DCCDDD0C8D}"/>
          </ac:spMkLst>
        </pc:spChg>
        <pc:spChg chg="add del">
          <ac:chgData name="Mario Real Enrique" userId="b171d602-790f-4414-93eb-cdb5bae8d7f5" providerId="ADAL" clId="{CE6C84D4-98BC-4B75-AE4E-B976633CB2AA}" dt="2025-03-10T13:53:18.294" v="673" actId="26606"/>
          <ac:spMkLst>
            <pc:docMk/>
            <pc:sldMk cId="1362060194" sldId="262"/>
            <ac:spMk id="2055" creationId="{04812C46-200A-4DEB-A05E-3ED6C68C2387}"/>
          </ac:spMkLst>
        </pc:spChg>
        <pc:spChg chg="add del">
          <ac:chgData name="Mario Real Enrique" userId="b171d602-790f-4414-93eb-cdb5bae8d7f5" providerId="ADAL" clId="{CE6C84D4-98BC-4B75-AE4E-B976633CB2AA}" dt="2025-03-10T13:53:18.294" v="673" actId="26606"/>
          <ac:spMkLst>
            <pc:docMk/>
            <pc:sldMk cId="1362060194" sldId="262"/>
            <ac:spMk id="2057" creationId="{D1EA859B-E555-4109-94F3-6700E046E008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362060194" sldId="262"/>
            <ac:spMk id="2059" creationId="{743AA782-23D1-4521-8CAD-47662984AA08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362060194" sldId="262"/>
            <ac:spMk id="2060" creationId="{71877DBC-BB60-40F0-AC93-2ACDBAAE60CE}"/>
          </ac:spMkLst>
        </pc:spChg>
        <pc:picChg chg="add mod ord">
          <ac:chgData name="Mario Real Enrique" userId="b171d602-790f-4414-93eb-cdb5bae8d7f5" providerId="ADAL" clId="{CE6C84D4-98BC-4B75-AE4E-B976633CB2AA}" dt="2025-03-10T13:53:18.299" v="674" actId="26606"/>
          <ac:picMkLst>
            <pc:docMk/>
            <pc:sldMk cId="1362060194" sldId="262"/>
            <ac:picMk id="2050" creationId="{10465C68-6572-BB74-3290-578185866B7D}"/>
          </ac:picMkLst>
        </pc:pic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3490222189" sldId="263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3490222189" sldId="263"/>
            <ac:spMk id="2" creationId="{C95B52DD-DE86-D663-EBFB-F36870296079}"/>
          </ac:spMkLst>
        </pc:spChg>
        <pc:spChg chg="add del mod">
          <ac:chgData name="Mario Real Enrique" userId="b171d602-790f-4414-93eb-cdb5bae8d7f5" providerId="ADAL" clId="{CE6C84D4-98BC-4B75-AE4E-B976633CB2AA}" dt="2025-03-10T13:53:34.865" v="676" actId="20577"/>
          <ac:spMkLst>
            <pc:docMk/>
            <pc:sldMk cId="3490222189" sldId="263"/>
            <ac:spMk id="3" creationId="{DA45F327-BF52-A1D0-43D9-DFD9B13FE2B7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490222189" sldId="263"/>
            <ac:spMk id="8" creationId="{100EDD19-6802-4EC3-95CE-CFFAB042CFD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490222189" sldId="263"/>
            <ac:spMk id="10" creationId="{DB17E863-922E-4C26-BD64-E8FD41D28661}"/>
          </ac:spMkLst>
        </pc:spChg>
        <pc:graphicFrameChg chg="add del">
          <ac:chgData name="Mario Real Enrique" userId="b171d602-790f-4414-93eb-cdb5bae8d7f5" providerId="ADAL" clId="{CE6C84D4-98BC-4B75-AE4E-B976633CB2AA}" dt="2025-03-10T13:38:30.854" v="346" actId="26606"/>
          <ac:graphicFrameMkLst>
            <pc:docMk/>
            <pc:sldMk cId="3490222189" sldId="263"/>
            <ac:graphicFrameMk id="5" creationId="{C23F173F-A768-A431-7411-964C8BF86E43}"/>
          </ac:graphicFrameMkLst>
        </pc:graphicFrame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2253913503" sldId="264"/>
        </pc:sldMkLst>
        <pc:spChg chg="mod">
          <ac:chgData name="Mario Real Enrique" userId="b171d602-790f-4414-93eb-cdb5bae8d7f5" providerId="ADAL" clId="{CE6C84D4-98BC-4B75-AE4E-B976633CB2AA}" dt="2025-03-10T13:48:52.682" v="643" actId="26606"/>
          <ac:spMkLst>
            <pc:docMk/>
            <pc:sldMk cId="2253913503" sldId="264"/>
            <ac:spMk id="2" creationId="{B781AED9-0001-9A98-A6AE-371BA5E55493}"/>
          </ac:spMkLst>
        </pc:spChg>
        <pc:spChg chg="mod">
          <ac:chgData name="Mario Real Enrique" userId="b171d602-790f-4414-93eb-cdb5bae8d7f5" providerId="ADAL" clId="{CE6C84D4-98BC-4B75-AE4E-B976633CB2AA}" dt="2025-03-10T13:48:52.682" v="643" actId="26606"/>
          <ac:spMkLst>
            <pc:docMk/>
            <pc:sldMk cId="2253913503" sldId="264"/>
            <ac:spMk id="3" creationId="{261C1280-B7F2-C690-925D-539E15B95703}"/>
          </ac:spMkLst>
        </pc:spChg>
        <pc:spChg chg="add del">
          <ac:chgData name="Mario Real Enrique" userId="b171d602-790f-4414-93eb-cdb5bae8d7f5" providerId="ADAL" clId="{CE6C84D4-98BC-4B75-AE4E-B976633CB2AA}" dt="2025-03-10T13:51:48.531" v="668" actId="26606"/>
          <ac:spMkLst>
            <pc:docMk/>
            <pc:sldMk cId="2253913503" sldId="264"/>
            <ac:spMk id="1031" creationId="{F13C74B1-5B17-4795-BED0-7140497B445A}"/>
          </ac:spMkLst>
        </pc:spChg>
        <pc:spChg chg="add del">
          <ac:chgData name="Mario Real Enrique" userId="b171d602-790f-4414-93eb-cdb5bae8d7f5" providerId="ADAL" clId="{CE6C84D4-98BC-4B75-AE4E-B976633CB2AA}" dt="2025-03-10T13:51:48.531" v="668" actId="26606"/>
          <ac:spMkLst>
            <pc:docMk/>
            <pc:sldMk cId="2253913503" sldId="264"/>
            <ac:spMk id="1033" creationId="{D4974D33-8DC5-464E-8C6D-BE58F0669C17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253913503" sldId="264"/>
            <ac:spMk id="1038" creationId="{F13C74B1-5B17-4795-BED0-7140497B445A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253913503" sldId="264"/>
            <ac:spMk id="1040" creationId="{D4974D33-8DC5-464E-8C6D-BE58F0669C17}"/>
          </ac:spMkLst>
        </pc:spChg>
        <pc:picChg chg="add del mod">
          <ac:chgData name="Mario Real Enrique" userId="b171d602-790f-4414-93eb-cdb5bae8d7f5" providerId="ADAL" clId="{CE6C84D4-98BC-4B75-AE4E-B976633CB2AA}" dt="2025-03-10T13:51:42.737" v="666" actId="478"/>
          <ac:picMkLst>
            <pc:docMk/>
            <pc:sldMk cId="2253913503" sldId="264"/>
            <ac:picMk id="1026" creationId="{A28DB1B4-1E25-E11A-73B9-B34D2336D8D3}"/>
          </ac:picMkLst>
        </pc:picChg>
        <pc:picChg chg="add mod">
          <ac:chgData name="Mario Real Enrique" userId="b171d602-790f-4414-93eb-cdb5bae8d7f5" providerId="ADAL" clId="{CE6C84D4-98BC-4B75-AE4E-B976633CB2AA}" dt="2025-03-10T13:51:48.531" v="668" actId="26606"/>
          <ac:picMkLst>
            <pc:docMk/>
            <pc:sldMk cId="2253913503" sldId="264"/>
            <ac:picMk id="1028" creationId="{ABF25986-2817-AAD6-747F-B28C07ECA535}"/>
          </ac:picMkLst>
        </pc:picChg>
      </pc:sldChg>
      <pc:sldChg chg="addSp delSp modSp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3124444850" sldId="265"/>
        </pc:sldMkLst>
        <pc:spChg chg="mod">
          <ac:chgData name="Mario Real Enrique" userId="b171d602-790f-4414-93eb-cdb5bae8d7f5" providerId="ADAL" clId="{CE6C84D4-98BC-4B75-AE4E-B976633CB2AA}" dt="2025-03-10T14:57:59.736" v="702" actId="26606"/>
          <ac:spMkLst>
            <pc:docMk/>
            <pc:sldMk cId="3124444850" sldId="265"/>
            <ac:spMk id="2" creationId="{7D81964B-ACE5-6AF8-066D-CDC4A242EF65}"/>
          </ac:spMkLst>
        </pc:spChg>
        <pc:spChg chg="add del mod">
          <ac:chgData name="Mario Real Enrique" userId="b171d602-790f-4414-93eb-cdb5bae8d7f5" providerId="ADAL" clId="{CE6C84D4-98BC-4B75-AE4E-B976633CB2AA}" dt="2025-03-10T13:38:01.572" v="344" actId="26606"/>
          <ac:spMkLst>
            <pc:docMk/>
            <pc:sldMk cId="3124444850" sldId="265"/>
            <ac:spMk id="3" creationId="{DAFE0D4F-2076-B99F-4D04-A39BB36737D8}"/>
          </ac:spMkLst>
        </pc:spChg>
        <pc:spChg chg="add del">
          <ac:chgData name="Mario Real Enrique" userId="b171d602-790f-4414-93eb-cdb5bae8d7f5" providerId="ADAL" clId="{CE6C84D4-98BC-4B75-AE4E-B976633CB2AA}" dt="2025-03-10T13:37:52.417" v="343" actId="26606"/>
          <ac:spMkLst>
            <pc:docMk/>
            <pc:sldMk cId="3124444850" sldId="265"/>
            <ac:spMk id="10" creationId="{B50AB553-2A96-4A92-96F2-93548E096954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124444850" sldId="265"/>
            <ac:spMk id="12" creationId="{6C4028FD-8BAA-4A19-BFDE-594D991B7552}"/>
          </ac:spMkLst>
        </pc:spChg>
        <pc:graphicFrameChg chg="add del">
          <ac:chgData name="Mario Real Enrique" userId="b171d602-790f-4414-93eb-cdb5bae8d7f5" providerId="ADAL" clId="{CE6C84D4-98BC-4B75-AE4E-B976633CB2AA}" dt="2025-03-10T13:37:52.417" v="343" actId="26606"/>
          <ac:graphicFrameMkLst>
            <pc:docMk/>
            <pc:sldMk cId="3124444850" sldId="265"/>
            <ac:graphicFrameMk id="5" creationId="{4C8C31C1-031B-CB79-6F2B-3EB3DE394B07}"/>
          </ac:graphicFrameMkLst>
        </pc:graphicFrameChg>
        <pc:graphicFrameChg chg="add mod modGraphic">
          <ac:chgData name="Mario Real Enrique" userId="b171d602-790f-4414-93eb-cdb5bae8d7f5" providerId="ADAL" clId="{CE6C84D4-98BC-4B75-AE4E-B976633CB2AA}" dt="2025-03-10T14:57:59.736" v="702" actId="26606"/>
          <ac:graphicFrameMkLst>
            <pc:docMk/>
            <pc:sldMk cId="3124444850" sldId="265"/>
            <ac:graphicFrameMk id="7" creationId="{5987B627-31EB-941E-B03D-355BBC278879}"/>
          </ac:graphicFrameMkLst>
        </pc:graphicFrameChg>
        <pc:picChg chg="add del">
          <ac:chgData name="Mario Real Enrique" userId="b171d602-790f-4414-93eb-cdb5bae8d7f5" providerId="ADAL" clId="{CE6C84D4-98BC-4B75-AE4E-B976633CB2AA}" dt="2025-03-10T13:37:52.417" v="343" actId="26606"/>
          <ac:picMkLst>
            <pc:docMk/>
            <pc:sldMk cId="3124444850" sldId="265"/>
            <ac:picMk id="6" creationId="{6AF4E331-A312-BA61-1ED2-2DC3041428C3}"/>
          </ac:picMkLst>
        </pc:picChg>
      </pc:sldChg>
      <pc:sldChg chg="addSp delSp modSp new mod setBg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105721352" sldId="266"/>
        </pc:sldMkLst>
        <pc:spChg chg="mod">
          <ac:chgData name="Mario Real Enrique" userId="b171d602-790f-4414-93eb-cdb5bae8d7f5" providerId="ADAL" clId="{CE6C84D4-98BC-4B75-AE4E-B976633CB2AA}" dt="2025-03-10T13:49:04.578" v="644" actId="26606"/>
          <ac:spMkLst>
            <pc:docMk/>
            <pc:sldMk cId="1105721352" sldId="266"/>
            <ac:spMk id="2" creationId="{D9E5121E-75E7-9AEF-4FB5-B8186A86E0A3}"/>
          </ac:spMkLst>
        </pc:spChg>
        <pc:spChg chg="mod">
          <ac:chgData name="Mario Real Enrique" userId="b171d602-790f-4414-93eb-cdb5bae8d7f5" providerId="ADAL" clId="{CE6C84D4-98BC-4B75-AE4E-B976633CB2AA}" dt="2025-03-10T13:49:04.578" v="644" actId="26606"/>
          <ac:spMkLst>
            <pc:docMk/>
            <pc:sldMk cId="1105721352" sldId="266"/>
            <ac:spMk id="3" creationId="{973A20FF-ED49-7079-CDCE-27C718512D3D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105721352" sldId="266"/>
            <ac:spMk id="14" creationId="{69D47016-023F-44BD-981C-50E7A10A6609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105721352" sldId="266"/>
            <ac:spMk id="16" creationId="{6D8B37B0-0682-433E-BC8D-498C04ABD9A7}"/>
          </ac:spMkLst>
        </pc:spChg>
        <pc:picChg chg="add mod modCrop">
          <ac:chgData name="Mario Real Enrique" userId="b171d602-790f-4414-93eb-cdb5bae8d7f5" providerId="ADAL" clId="{CE6C84D4-98BC-4B75-AE4E-B976633CB2AA}" dt="2025-03-10T13:49:04.578" v="644" actId="26606"/>
          <ac:picMkLst>
            <pc:docMk/>
            <pc:sldMk cId="1105721352" sldId="266"/>
            <ac:picMk id="5" creationId="{E2CA665A-02FA-AE76-3A8C-37420CDA4C79}"/>
          </ac:picMkLst>
        </pc:picChg>
        <pc:picChg chg="add del mod modCrop">
          <ac:chgData name="Mario Real Enrique" userId="b171d602-790f-4414-93eb-cdb5bae8d7f5" providerId="ADAL" clId="{CE6C84D4-98BC-4B75-AE4E-B976633CB2AA}" dt="2025-03-10T13:20:10.410" v="111" actId="478"/>
          <ac:picMkLst>
            <pc:docMk/>
            <pc:sldMk cId="1105721352" sldId="266"/>
            <ac:picMk id="7" creationId="{08D82DBB-A278-4152-EBCA-431F6AF1A78C}"/>
          </ac:picMkLst>
        </pc:picChg>
        <pc:picChg chg="add mod modCrop">
          <ac:chgData name="Mario Real Enrique" userId="b171d602-790f-4414-93eb-cdb5bae8d7f5" providerId="ADAL" clId="{CE6C84D4-98BC-4B75-AE4E-B976633CB2AA}" dt="2025-03-10T13:49:04.578" v="644" actId="26606"/>
          <ac:picMkLst>
            <pc:docMk/>
            <pc:sldMk cId="1105721352" sldId="266"/>
            <ac:picMk id="9" creationId="{5DAF70E5-B2D1-0A5E-1B8E-870C51B13660}"/>
          </ac:picMkLst>
        </pc:picChg>
      </pc:sldChg>
      <pc:sldChg chg="addSp delSp modSp new mod setBg delAnim modAnim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105353030" sldId="267"/>
        </pc:sldMkLst>
        <pc:spChg chg="mod">
          <ac:chgData name="Mario Real Enrique" userId="b171d602-790f-4414-93eb-cdb5bae8d7f5" providerId="ADAL" clId="{CE6C84D4-98BC-4B75-AE4E-B976633CB2AA}" dt="2025-03-10T14:58:02.068" v="706"/>
          <ac:spMkLst>
            <pc:docMk/>
            <pc:sldMk cId="1105353030" sldId="267"/>
            <ac:spMk id="2" creationId="{EF0B0436-7A72-6883-3CBF-CD36E570D3C0}"/>
          </ac:spMkLst>
        </pc:spChg>
        <pc:spChg chg="del">
          <ac:chgData name="Mario Real Enrique" userId="b171d602-790f-4414-93eb-cdb5bae8d7f5" providerId="ADAL" clId="{CE6C84D4-98BC-4B75-AE4E-B976633CB2AA}" dt="2025-03-10T13:23:29.780" v="210"/>
          <ac:spMkLst>
            <pc:docMk/>
            <pc:sldMk cId="1105353030" sldId="267"/>
            <ac:spMk id="3" creationId="{D58A65B6-6A30-FA24-AF4C-B7D211BB6B2E}"/>
          </ac:spMkLst>
        </pc:spChg>
        <pc:spChg chg="add del mod">
          <ac:chgData name="Mario Real Enrique" userId="b171d602-790f-4414-93eb-cdb5bae8d7f5" providerId="ADAL" clId="{CE6C84D4-98BC-4B75-AE4E-B976633CB2AA}" dt="2025-03-10T13:25:29.255" v="242"/>
          <ac:spMkLst>
            <pc:docMk/>
            <pc:sldMk cId="1105353030" sldId="267"/>
            <ac:spMk id="6" creationId="{DBE1E183-8BBE-3519-AF9D-350D19B99167}"/>
          </ac:spMkLst>
        </pc:spChg>
        <pc:spChg chg="add del mod">
          <ac:chgData name="Mario Real Enrique" userId="b171d602-790f-4414-93eb-cdb5bae8d7f5" providerId="ADAL" clId="{CE6C84D4-98BC-4B75-AE4E-B976633CB2AA}" dt="2025-03-10T13:26:17.561" v="248"/>
          <ac:spMkLst>
            <pc:docMk/>
            <pc:sldMk cId="1105353030" sldId="267"/>
            <ac:spMk id="9" creationId="{DBD6CF53-E627-ABE6-95FE-0ADBC499533B}"/>
          </ac:spMkLst>
        </pc:spChg>
        <pc:spChg chg="add del mod">
          <ac:chgData name="Mario Real Enrique" userId="b171d602-790f-4414-93eb-cdb5bae8d7f5" providerId="ADAL" clId="{CE6C84D4-98BC-4B75-AE4E-B976633CB2AA}" dt="2025-03-10T13:26:25.500" v="251"/>
          <ac:spMkLst>
            <pc:docMk/>
            <pc:sldMk cId="1105353030" sldId="267"/>
            <ac:spMk id="12" creationId="{ADC60F96-548D-B731-FF32-73F9616B7F37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105353030" sldId="267"/>
            <ac:spMk id="19" creationId="{C4879EFC-8E62-4E00-973C-C45EE9EC676D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105353030" sldId="267"/>
            <ac:spMk id="21" creationId="{D6A9C53F-5F90-40A5-8C85-5412D39C8C68}"/>
          </ac:spMkLst>
        </pc:spChg>
        <pc:picChg chg="add del mod">
          <ac:chgData name="Mario Real Enrique" userId="b171d602-790f-4414-93eb-cdb5bae8d7f5" providerId="ADAL" clId="{CE6C84D4-98BC-4B75-AE4E-B976633CB2AA}" dt="2025-03-10T13:25:17.301" v="241" actId="478"/>
          <ac:picMkLst>
            <pc:docMk/>
            <pc:sldMk cId="1105353030" sldId="267"/>
            <ac:picMk id="4" creationId="{F299B906-ABC1-5693-D794-A5B3699F8E5F}"/>
          </ac:picMkLst>
        </pc:picChg>
        <pc:picChg chg="add del mod">
          <ac:chgData name="Mario Real Enrique" userId="b171d602-790f-4414-93eb-cdb5bae8d7f5" providerId="ADAL" clId="{CE6C84D4-98BC-4B75-AE4E-B976633CB2AA}" dt="2025-03-10T13:26:12.722" v="247" actId="478"/>
          <ac:picMkLst>
            <pc:docMk/>
            <pc:sldMk cId="1105353030" sldId="267"/>
            <ac:picMk id="7" creationId="{54416F04-1E7A-B83D-F77B-0C3ABB23BA5E}"/>
          </ac:picMkLst>
        </pc:picChg>
        <pc:picChg chg="add del mod">
          <ac:chgData name="Mario Real Enrique" userId="b171d602-790f-4414-93eb-cdb5bae8d7f5" providerId="ADAL" clId="{CE6C84D4-98BC-4B75-AE4E-B976633CB2AA}" dt="2025-03-10T13:26:20.552" v="250" actId="478"/>
          <ac:picMkLst>
            <pc:docMk/>
            <pc:sldMk cId="1105353030" sldId="267"/>
            <ac:picMk id="10" creationId="{24C6CACE-329A-D246-4853-BD1B5BAA0C12}"/>
          </ac:picMkLst>
        </pc:picChg>
        <pc:picChg chg="add mod ord">
          <ac:chgData name="Mario Real Enrique" userId="b171d602-790f-4414-93eb-cdb5bae8d7f5" providerId="ADAL" clId="{CE6C84D4-98BC-4B75-AE4E-B976633CB2AA}" dt="2025-03-10T14:58:02.068" v="706"/>
          <ac:picMkLst>
            <pc:docMk/>
            <pc:sldMk cId="1105353030" sldId="267"/>
            <ac:picMk id="13" creationId="{C6BC704E-C039-07AC-1883-A577E2517DA0}"/>
          </ac:picMkLst>
        </pc:picChg>
        <pc:picChg chg="add mod">
          <ac:chgData name="Mario Real Enrique" userId="b171d602-790f-4414-93eb-cdb5bae8d7f5" providerId="ADAL" clId="{CE6C84D4-98BC-4B75-AE4E-B976633CB2AA}" dt="2025-03-10T13:49:31.530" v="648" actId="1076"/>
          <ac:picMkLst>
            <pc:docMk/>
            <pc:sldMk cId="1105353030" sldId="267"/>
            <ac:picMk id="14" creationId="{EE3DC6FF-B908-9CFB-0815-5172F39E75A7}"/>
          </ac:picMkLst>
        </pc:picChg>
      </pc:sldChg>
      <pc:sldChg chg="addSp delSp modSp new mod setBg modClrScheme delDesignElem chgLayout">
        <pc:chgData name="Mario Real Enrique" userId="b171d602-790f-4414-93eb-cdb5bae8d7f5" providerId="ADAL" clId="{CE6C84D4-98BC-4B75-AE4E-B976633CB2AA}" dt="2025-03-10T14:58:02.068" v="706"/>
        <pc:sldMkLst>
          <pc:docMk/>
          <pc:sldMk cId="148634914" sldId="268"/>
        </pc:sldMkLst>
        <pc:spChg chg="del mod ord">
          <ac:chgData name="Mario Real Enrique" userId="b171d602-790f-4414-93eb-cdb5bae8d7f5" providerId="ADAL" clId="{CE6C84D4-98BC-4B75-AE4E-B976633CB2AA}" dt="2025-03-10T13:21:05.048" v="124" actId="700"/>
          <ac:spMkLst>
            <pc:docMk/>
            <pc:sldMk cId="148634914" sldId="268"/>
            <ac:spMk id="2" creationId="{1072DF26-F5E5-816B-A4BD-E3FF64B89AE2}"/>
          </ac:spMkLst>
        </pc:spChg>
        <pc:spChg chg="del mod ord">
          <ac:chgData name="Mario Real Enrique" userId="b171d602-790f-4414-93eb-cdb5bae8d7f5" providerId="ADAL" clId="{CE6C84D4-98BC-4B75-AE4E-B976633CB2AA}" dt="2025-03-10T13:21:05.048" v="124" actId="700"/>
          <ac:spMkLst>
            <pc:docMk/>
            <pc:sldMk cId="148634914" sldId="268"/>
            <ac:spMk id="3" creationId="{74E77A1B-F8A6-8993-E4E1-4BCBBCE2EFB4}"/>
          </ac:spMkLst>
        </pc:spChg>
        <pc:spChg chg="add mod ord">
          <ac:chgData name="Mario Real Enrique" userId="b171d602-790f-4414-93eb-cdb5bae8d7f5" providerId="ADAL" clId="{CE6C84D4-98BC-4B75-AE4E-B976633CB2AA}" dt="2025-03-10T13:37:33.879" v="341" actId="26606"/>
          <ac:spMkLst>
            <pc:docMk/>
            <pc:sldMk cId="148634914" sldId="268"/>
            <ac:spMk id="4" creationId="{B7BB712D-867C-1980-6744-B2FC2537ADFE}"/>
          </ac:spMkLst>
        </pc:spChg>
        <pc:spChg chg="add mod ord">
          <ac:chgData name="Mario Real Enrique" userId="b171d602-790f-4414-93eb-cdb5bae8d7f5" providerId="ADAL" clId="{CE6C84D4-98BC-4B75-AE4E-B976633CB2AA}" dt="2025-03-10T13:37:33.879" v="341" actId="26606"/>
          <ac:spMkLst>
            <pc:docMk/>
            <pc:sldMk cId="148634914" sldId="268"/>
            <ac:spMk id="5" creationId="{D5EAD964-9B87-735A-5E9B-AB44945585F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48634914" sldId="268"/>
            <ac:spMk id="10" creationId="{EFA9B6C6-A247-48A8-9A1C-1E36FA9456B5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48634914" sldId="268"/>
            <ac:spMk id="12" creationId="{C5CB530E-515E-412C-9DF1-5F8FFBD6F383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48634914" sldId="268"/>
            <ac:spMk id="14" creationId="{712D4376-A578-4FF1-94FC-245E7A6A489F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48634914" sldId="268"/>
            <ac:spMk id="16" creationId="{AEA7509D-F04F-40CB-A0B3-EEF16499CC9F}"/>
          </ac:spMkLst>
        </pc:spChg>
        <pc:cxnChg chg="add del">
          <ac:chgData name="Mario Real Enrique" userId="b171d602-790f-4414-93eb-cdb5bae8d7f5" providerId="ADAL" clId="{CE6C84D4-98BC-4B75-AE4E-B976633CB2AA}" dt="2025-03-10T14:58:02.068" v="706"/>
          <ac:cxnSpMkLst>
            <pc:docMk/>
            <pc:sldMk cId="148634914" sldId="268"/>
            <ac:cxnSpMk id="18" creationId="{56020367-4FD5-4596-8E10-C5F095CD8DBF}"/>
          </ac:cxnSpMkLst>
        </pc:cxnChg>
      </pc:sldChg>
      <pc:sldChg chg="addSp delSp modSp new mod setBg modAnim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1628834839" sldId="269"/>
        </pc:sldMkLst>
        <pc:spChg chg="mod">
          <ac:chgData name="Mario Real Enrique" userId="b171d602-790f-4414-93eb-cdb5bae8d7f5" providerId="ADAL" clId="{CE6C84D4-98BC-4B75-AE4E-B976633CB2AA}" dt="2025-03-10T13:50:04.472" v="652" actId="26606"/>
          <ac:spMkLst>
            <pc:docMk/>
            <pc:sldMk cId="1628834839" sldId="269"/>
            <ac:spMk id="2" creationId="{55F0F07D-81D3-0395-20AB-314650A9E4B7}"/>
          </ac:spMkLst>
        </pc:spChg>
        <pc:spChg chg="del">
          <ac:chgData name="Mario Real Enrique" userId="b171d602-790f-4414-93eb-cdb5bae8d7f5" providerId="ADAL" clId="{CE6C84D4-98BC-4B75-AE4E-B976633CB2AA}" dt="2025-03-10T13:28:00.874" v="275"/>
          <ac:spMkLst>
            <pc:docMk/>
            <pc:sldMk cId="1628834839" sldId="269"/>
            <ac:spMk id="3" creationId="{C2777481-F124-D832-7958-F91FC7F7051C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628834839" sldId="269"/>
            <ac:spMk id="10" creationId="{C4879EFC-8E62-4E00-973C-C45EE9EC676D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1628834839" sldId="269"/>
            <ac:spMk id="12" creationId="{D6A9C53F-5F90-40A5-8C85-5412D39C8C68}"/>
          </ac:spMkLst>
        </pc:spChg>
        <pc:picChg chg="add mod">
          <ac:chgData name="Mario Real Enrique" userId="b171d602-790f-4414-93eb-cdb5bae8d7f5" providerId="ADAL" clId="{CE6C84D4-98BC-4B75-AE4E-B976633CB2AA}" dt="2025-03-10T14:58:02.068" v="706"/>
          <ac:picMkLst>
            <pc:docMk/>
            <pc:sldMk cId="1628834839" sldId="269"/>
            <ac:picMk id="4" creationId="{7BD54210-257A-6C07-0385-3D5FACFBCA53}"/>
          </ac:picMkLst>
        </pc:picChg>
        <pc:picChg chg="add mod">
          <ac:chgData name="Mario Real Enrique" userId="b171d602-790f-4414-93eb-cdb5bae8d7f5" providerId="ADAL" clId="{CE6C84D4-98BC-4B75-AE4E-B976633CB2AA}" dt="2025-03-10T13:50:58.592" v="662" actId="1076"/>
          <ac:picMkLst>
            <pc:docMk/>
            <pc:sldMk cId="1628834839" sldId="269"/>
            <ac:picMk id="5" creationId="{94A9B3D7-2953-B9C2-94CA-E6602858BA90}"/>
          </ac:picMkLst>
        </pc:picChg>
      </pc:sldChg>
      <pc:sldChg chg="addSp delSp modSp new mod setBg addAnim delAnim modAnim delDesignElem">
        <pc:chgData name="Mario Real Enrique" userId="b171d602-790f-4414-93eb-cdb5bae8d7f5" providerId="ADAL" clId="{CE6C84D4-98BC-4B75-AE4E-B976633CB2AA}" dt="2025-03-10T14:58:02.068" v="706"/>
        <pc:sldMkLst>
          <pc:docMk/>
          <pc:sldMk cId="284237232" sldId="270"/>
        </pc:sldMkLst>
        <pc:spChg chg="mod">
          <ac:chgData name="Mario Real Enrique" userId="b171d602-790f-4414-93eb-cdb5bae8d7f5" providerId="ADAL" clId="{CE6C84D4-98BC-4B75-AE4E-B976633CB2AA}" dt="2025-03-10T13:51:07.748" v="663" actId="26606"/>
          <ac:spMkLst>
            <pc:docMk/>
            <pc:sldMk cId="284237232" sldId="270"/>
            <ac:spMk id="2" creationId="{E24043E7-8ED1-6DCB-8B9C-8A65E3FEEEB5}"/>
          </ac:spMkLst>
        </pc:spChg>
        <pc:spChg chg="del">
          <ac:chgData name="Mario Real Enrique" userId="b171d602-790f-4414-93eb-cdb5bae8d7f5" providerId="ADAL" clId="{CE6C84D4-98BC-4B75-AE4E-B976633CB2AA}" dt="2025-03-10T13:32:22.806" v="328"/>
          <ac:spMkLst>
            <pc:docMk/>
            <pc:sldMk cId="284237232" sldId="270"/>
            <ac:spMk id="3" creationId="{154F7F66-FDBE-F75A-14F8-8B54C902B20B}"/>
          </ac:spMkLst>
        </pc:spChg>
        <pc:spChg chg="add del mod">
          <ac:chgData name="Mario Real Enrique" userId="b171d602-790f-4414-93eb-cdb5bae8d7f5" providerId="ADAL" clId="{CE6C84D4-98BC-4B75-AE4E-B976633CB2AA}" dt="2025-03-10T13:34:52.518" v="332" actId="478"/>
          <ac:spMkLst>
            <pc:docMk/>
            <pc:sldMk cId="284237232" sldId="270"/>
            <ac:spMk id="6" creationId="{0DE71BAD-5AE2-C2DA-F8BA-718F69DAFB68}"/>
          </ac:spMkLst>
        </pc:spChg>
        <pc:spChg chg="add del mod">
          <ac:chgData name="Mario Real Enrique" userId="b171d602-790f-4414-93eb-cdb5bae8d7f5" providerId="ADAL" clId="{CE6C84D4-98BC-4B75-AE4E-B976633CB2AA}" dt="2025-03-10T13:35:18.401" v="340" actId="478"/>
          <ac:spMkLst>
            <pc:docMk/>
            <pc:sldMk cId="284237232" sldId="270"/>
            <ac:spMk id="9" creationId="{7279566B-795A-680A-A204-B5C9773C6DB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84237232" sldId="270"/>
            <ac:spMk id="12" creationId="{BCED4D40-4B67-4331-AC48-79B82B4A47D8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84237232" sldId="270"/>
            <ac:spMk id="14" creationId="{670CEDEF-4F34-412E-84EE-329C1E936AF5}"/>
          </ac:spMkLst>
        </pc:spChg>
        <pc:picChg chg="add del mod">
          <ac:chgData name="Mario Real Enrique" userId="b171d602-790f-4414-93eb-cdb5bae8d7f5" providerId="ADAL" clId="{CE6C84D4-98BC-4B75-AE4E-B976633CB2AA}" dt="2025-03-10T13:35:10.322" v="337" actId="478"/>
          <ac:picMkLst>
            <pc:docMk/>
            <pc:sldMk cId="284237232" sldId="270"/>
            <ac:picMk id="4" creationId="{D841ABA1-A458-69EF-CED0-27B8DB4C3B3B}"/>
          </ac:picMkLst>
        </pc:picChg>
        <pc:picChg chg="add del mod ord">
          <ac:chgData name="Mario Real Enrique" userId="b171d602-790f-4414-93eb-cdb5bae8d7f5" providerId="ADAL" clId="{CE6C84D4-98BC-4B75-AE4E-B976633CB2AA}" dt="2025-03-10T13:51:16.024" v="665" actId="1076"/>
          <ac:picMkLst>
            <pc:docMk/>
            <pc:sldMk cId="284237232" sldId="270"/>
            <ac:picMk id="7" creationId="{44FD68A7-3C2D-E2F7-0A51-7F3F01C602FB}"/>
          </ac:picMkLst>
        </pc:picChg>
      </pc:sldChg>
      <pc:sldChg chg="addSp delSp modSp new mod setBg modClrScheme delDesignElem chgLayout">
        <pc:chgData name="Mario Real Enrique" userId="b171d602-790f-4414-93eb-cdb5bae8d7f5" providerId="ADAL" clId="{CE6C84D4-98BC-4B75-AE4E-B976633CB2AA}" dt="2025-03-10T14:58:02.068" v="706"/>
        <pc:sldMkLst>
          <pc:docMk/>
          <pc:sldMk cId="2849390749" sldId="271"/>
        </pc:sldMkLst>
        <pc:spChg chg="del mod ord">
          <ac:chgData name="Mario Real Enrique" userId="b171d602-790f-4414-93eb-cdb5bae8d7f5" providerId="ADAL" clId="{CE6C84D4-98BC-4B75-AE4E-B976633CB2AA}" dt="2025-03-10T13:40:21.186" v="348" actId="700"/>
          <ac:spMkLst>
            <pc:docMk/>
            <pc:sldMk cId="2849390749" sldId="271"/>
            <ac:spMk id="2" creationId="{59332216-BA89-C595-AD11-29CD233AC237}"/>
          </ac:spMkLst>
        </pc:spChg>
        <pc:spChg chg="del mod ord">
          <ac:chgData name="Mario Real Enrique" userId="b171d602-790f-4414-93eb-cdb5bae8d7f5" providerId="ADAL" clId="{CE6C84D4-98BC-4B75-AE4E-B976633CB2AA}" dt="2025-03-10T13:40:21.186" v="348" actId="700"/>
          <ac:spMkLst>
            <pc:docMk/>
            <pc:sldMk cId="2849390749" sldId="271"/>
            <ac:spMk id="3" creationId="{93DCB58C-6D2E-7FFA-DC8D-AD57CE29FD84}"/>
          </ac:spMkLst>
        </pc:spChg>
        <pc:spChg chg="add mod ord">
          <ac:chgData name="Mario Real Enrique" userId="b171d602-790f-4414-93eb-cdb5bae8d7f5" providerId="ADAL" clId="{CE6C84D4-98BC-4B75-AE4E-B976633CB2AA}" dt="2025-03-10T13:40:35.949" v="361" actId="26606"/>
          <ac:spMkLst>
            <pc:docMk/>
            <pc:sldMk cId="2849390749" sldId="271"/>
            <ac:spMk id="4" creationId="{AB3757BF-ACA0-24F9-B995-3AC8193ECEC7}"/>
          </ac:spMkLst>
        </pc:spChg>
        <pc:spChg chg="add mod ord">
          <ac:chgData name="Mario Real Enrique" userId="b171d602-790f-4414-93eb-cdb5bae8d7f5" providerId="ADAL" clId="{CE6C84D4-98BC-4B75-AE4E-B976633CB2AA}" dt="2025-03-10T13:40:35.949" v="361" actId="26606"/>
          <ac:spMkLst>
            <pc:docMk/>
            <pc:sldMk cId="2849390749" sldId="271"/>
            <ac:spMk id="5" creationId="{01F3EED0-4F27-6200-19BB-F9AA392221F7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2849390749" sldId="271"/>
            <ac:spMk id="10" creationId="{4E94261F-1ED3-4E90-88E6-13479144005B}"/>
          </ac:spMkLst>
        </pc:spChg>
        <pc:cxnChg chg="add del">
          <ac:chgData name="Mario Real Enrique" userId="b171d602-790f-4414-93eb-cdb5bae8d7f5" providerId="ADAL" clId="{CE6C84D4-98BC-4B75-AE4E-B976633CB2AA}" dt="2025-03-10T14:58:02.068" v="706"/>
          <ac:cxnSpMkLst>
            <pc:docMk/>
            <pc:sldMk cId="2849390749" sldId="271"/>
            <ac:cxnSpMk id="12" creationId="{56020367-4FD5-4596-8E10-C5F095CD8DBF}"/>
          </ac:cxnSpMkLst>
        </pc:cxnChg>
      </pc:sldChg>
      <pc:sldChg chg="addSp delSp modSp new mod setBg modClrScheme delDesignElem chgLayout">
        <pc:chgData name="Mario Real Enrique" userId="b171d602-790f-4414-93eb-cdb5bae8d7f5" providerId="ADAL" clId="{CE6C84D4-98BC-4B75-AE4E-B976633CB2AA}" dt="2025-03-10T14:58:02.068" v="706"/>
        <pc:sldMkLst>
          <pc:docMk/>
          <pc:sldMk cId="3054857142" sldId="272"/>
        </pc:sldMkLst>
        <pc:spChg chg="del mod ord">
          <ac:chgData name="Mario Real Enrique" userId="b171d602-790f-4414-93eb-cdb5bae8d7f5" providerId="ADAL" clId="{CE6C84D4-98BC-4B75-AE4E-B976633CB2AA}" dt="2025-03-10T13:40:51.449" v="363" actId="700"/>
          <ac:spMkLst>
            <pc:docMk/>
            <pc:sldMk cId="3054857142" sldId="272"/>
            <ac:spMk id="2" creationId="{80610B87-83E3-2AB5-2909-3EDACA310855}"/>
          </ac:spMkLst>
        </pc:spChg>
        <pc:spChg chg="del mod ord">
          <ac:chgData name="Mario Real Enrique" userId="b171d602-790f-4414-93eb-cdb5bae8d7f5" providerId="ADAL" clId="{CE6C84D4-98BC-4B75-AE4E-B976633CB2AA}" dt="2025-03-10T13:40:51.449" v="363" actId="700"/>
          <ac:spMkLst>
            <pc:docMk/>
            <pc:sldMk cId="3054857142" sldId="272"/>
            <ac:spMk id="3" creationId="{093DAA57-BF0D-63DC-C979-B986F872B51B}"/>
          </ac:spMkLst>
        </pc:spChg>
        <pc:spChg chg="add mod ord">
          <ac:chgData name="Mario Real Enrique" userId="b171d602-790f-4414-93eb-cdb5bae8d7f5" providerId="ADAL" clId="{CE6C84D4-98BC-4B75-AE4E-B976633CB2AA}" dt="2025-03-10T14:58:02.068" v="706"/>
          <ac:spMkLst>
            <pc:docMk/>
            <pc:sldMk cId="3054857142" sldId="272"/>
            <ac:spMk id="4" creationId="{EC12502F-1C13-82A9-38B1-B4162B99F5C1}"/>
          </ac:spMkLst>
        </pc:spChg>
        <pc:spChg chg="add mod ord">
          <ac:chgData name="Mario Real Enrique" userId="b171d602-790f-4414-93eb-cdb5bae8d7f5" providerId="ADAL" clId="{CE6C84D4-98BC-4B75-AE4E-B976633CB2AA}" dt="2025-03-10T13:54:00.290" v="681" actId="20577"/>
          <ac:spMkLst>
            <pc:docMk/>
            <pc:sldMk cId="3054857142" sldId="272"/>
            <ac:spMk id="5" creationId="{4D0AC71D-55EC-19C7-10DA-EC41CCBD6AC8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054857142" sldId="272"/>
            <ac:spMk id="10" creationId="{100EDD19-6802-4EC3-95CE-CFFAB042CFD6}"/>
          </ac:spMkLst>
        </pc:spChg>
        <pc:spChg chg="add del">
          <ac:chgData name="Mario Real Enrique" userId="b171d602-790f-4414-93eb-cdb5bae8d7f5" providerId="ADAL" clId="{CE6C84D4-98BC-4B75-AE4E-B976633CB2AA}" dt="2025-03-10T14:58:02.068" v="706"/>
          <ac:spMkLst>
            <pc:docMk/>
            <pc:sldMk cId="3054857142" sldId="272"/>
            <ac:spMk id="12" creationId="{DB17E863-922E-4C26-BD64-E8FD41D2866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D61E80-5C79-49FF-9212-7E8F7C9558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4E47D5-2249-4732-958F-2F57380C88A5}">
      <dgm:prSet/>
      <dgm:spPr/>
      <dgm:t>
        <a:bodyPr/>
        <a:lstStyle/>
        <a:p>
          <a:r>
            <a:rPr lang="en-US"/>
            <a:t>Add a second camera</a:t>
          </a:r>
        </a:p>
      </dgm:t>
    </dgm:pt>
    <dgm:pt modelId="{37F971E3-F972-4F2D-857D-F245702E0D31}" type="parTrans" cxnId="{98AC54D5-2C5F-42AE-9B86-031875344112}">
      <dgm:prSet/>
      <dgm:spPr/>
      <dgm:t>
        <a:bodyPr/>
        <a:lstStyle/>
        <a:p>
          <a:endParaRPr lang="en-US"/>
        </a:p>
      </dgm:t>
    </dgm:pt>
    <dgm:pt modelId="{DADF0FE7-628E-4FFF-BB4A-016D8E7B35FC}" type="sibTrans" cxnId="{98AC54D5-2C5F-42AE-9B86-031875344112}">
      <dgm:prSet/>
      <dgm:spPr/>
      <dgm:t>
        <a:bodyPr/>
        <a:lstStyle/>
        <a:p>
          <a:endParaRPr lang="en-US"/>
        </a:p>
      </dgm:t>
    </dgm:pt>
    <dgm:pt modelId="{C46D0DB9-70FF-49E9-8B3A-F333B5818893}">
      <dgm:prSet/>
      <dgm:spPr/>
      <dgm:t>
        <a:bodyPr/>
        <a:lstStyle/>
        <a:p>
          <a:r>
            <a:rPr lang="en-US"/>
            <a:t>Retry plans A and B</a:t>
          </a:r>
        </a:p>
      </dgm:t>
    </dgm:pt>
    <dgm:pt modelId="{1F189463-9DBD-43E3-96A3-BCF5A2112242}" type="parTrans" cxnId="{C9A3AE3B-108B-4B68-B535-658D87721694}">
      <dgm:prSet/>
      <dgm:spPr/>
      <dgm:t>
        <a:bodyPr/>
        <a:lstStyle/>
        <a:p>
          <a:endParaRPr lang="en-US"/>
        </a:p>
      </dgm:t>
    </dgm:pt>
    <dgm:pt modelId="{22465C9B-3B68-4DFB-BEF4-129CED0E69C1}" type="sibTrans" cxnId="{C9A3AE3B-108B-4B68-B535-658D87721694}">
      <dgm:prSet/>
      <dgm:spPr/>
      <dgm:t>
        <a:bodyPr/>
        <a:lstStyle/>
        <a:p>
          <a:endParaRPr lang="en-US"/>
        </a:p>
      </dgm:t>
    </dgm:pt>
    <dgm:pt modelId="{8DDDA8A3-B3BC-4153-A607-CA45438C3E85}" type="pres">
      <dgm:prSet presAssocID="{30D61E80-5C79-49FF-9212-7E8F7C9558E5}" presName="root" presStyleCnt="0">
        <dgm:presLayoutVars>
          <dgm:dir/>
          <dgm:resizeHandles val="exact"/>
        </dgm:presLayoutVars>
      </dgm:prSet>
      <dgm:spPr/>
    </dgm:pt>
    <dgm:pt modelId="{12C4923B-90ED-45A7-B087-2143E03CB93E}" type="pres">
      <dgm:prSet presAssocID="{294E47D5-2249-4732-958F-2F57380C88A5}" presName="compNode" presStyleCnt="0"/>
      <dgm:spPr/>
    </dgm:pt>
    <dgm:pt modelId="{6753920F-A510-495D-B6BA-7C94C2B53C66}" type="pres">
      <dgm:prSet presAssocID="{294E47D5-2249-4732-958F-2F57380C88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8F005445-F192-40F2-B0CA-EF866720723F}" type="pres">
      <dgm:prSet presAssocID="{294E47D5-2249-4732-958F-2F57380C88A5}" presName="spaceRect" presStyleCnt="0"/>
      <dgm:spPr/>
    </dgm:pt>
    <dgm:pt modelId="{057DE37E-0540-4E3D-A249-23C89A923C38}" type="pres">
      <dgm:prSet presAssocID="{294E47D5-2249-4732-958F-2F57380C88A5}" presName="textRect" presStyleLbl="revTx" presStyleIdx="0" presStyleCnt="2">
        <dgm:presLayoutVars>
          <dgm:chMax val="1"/>
          <dgm:chPref val="1"/>
        </dgm:presLayoutVars>
      </dgm:prSet>
      <dgm:spPr/>
    </dgm:pt>
    <dgm:pt modelId="{E6666A26-229B-43F3-8641-35B171FAEEAC}" type="pres">
      <dgm:prSet presAssocID="{DADF0FE7-628E-4FFF-BB4A-016D8E7B35FC}" presName="sibTrans" presStyleCnt="0"/>
      <dgm:spPr/>
    </dgm:pt>
    <dgm:pt modelId="{B5E7198B-7729-49E7-97BA-4454BB761614}" type="pres">
      <dgm:prSet presAssocID="{C46D0DB9-70FF-49E9-8B3A-F333B5818893}" presName="compNode" presStyleCnt="0"/>
      <dgm:spPr/>
    </dgm:pt>
    <dgm:pt modelId="{064B8317-5B82-43B7-B699-E41386E71E5E}" type="pres">
      <dgm:prSet presAssocID="{C46D0DB9-70FF-49E9-8B3A-F333B581889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CD04E9-FBFF-47D0-A8CC-393C442ECA0D}" type="pres">
      <dgm:prSet presAssocID="{C46D0DB9-70FF-49E9-8B3A-F333B5818893}" presName="spaceRect" presStyleCnt="0"/>
      <dgm:spPr/>
    </dgm:pt>
    <dgm:pt modelId="{AF41D693-FCA9-4898-904B-2411CBDA443A}" type="pres">
      <dgm:prSet presAssocID="{C46D0DB9-70FF-49E9-8B3A-F333B581889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18ACF0D-3E2A-40E2-9661-6A1645E225EF}" type="presOf" srcId="{C46D0DB9-70FF-49E9-8B3A-F333B5818893}" destId="{AF41D693-FCA9-4898-904B-2411CBDA443A}" srcOrd="0" destOrd="0" presId="urn:microsoft.com/office/officeart/2018/2/layout/IconLabelList"/>
    <dgm:cxn modelId="{C9A3AE3B-108B-4B68-B535-658D87721694}" srcId="{30D61E80-5C79-49FF-9212-7E8F7C9558E5}" destId="{C46D0DB9-70FF-49E9-8B3A-F333B5818893}" srcOrd="1" destOrd="0" parTransId="{1F189463-9DBD-43E3-96A3-BCF5A2112242}" sibTransId="{22465C9B-3B68-4DFB-BEF4-129CED0E69C1}"/>
    <dgm:cxn modelId="{98A37259-F45B-4364-83F7-5AACFDE7F053}" type="presOf" srcId="{30D61E80-5C79-49FF-9212-7E8F7C9558E5}" destId="{8DDDA8A3-B3BC-4153-A607-CA45438C3E85}" srcOrd="0" destOrd="0" presId="urn:microsoft.com/office/officeart/2018/2/layout/IconLabelList"/>
    <dgm:cxn modelId="{98AC54D5-2C5F-42AE-9B86-031875344112}" srcId="{30D61E80-5C79-49FF-9212-7E8F7C9558E5}" destId="{294E47D5-2249-4732-958F-2F57380C88A5}" srcOrd="0" destOrd="0" parTransId="{37F971E3-F972-4F2D-857D-F245702E0D31}" sibTransId="{DADF0FE7-628E-4FFF-BB4A-016D8E7B35FC}"/>
    <dgm:cxn modelId="{3F3279DA-9023-469E-9503-E8AD30A7761A}" type="presOf" srcId="{294E47D5-2249-4732-958F-2F57380C88A5}" destId="{057DE37E-0540-4E3D-A249-23C89A923C38}" srcOrd="0" destOrd="0" presId="urn:microsoft.com/office/officeart/2018/2/layout/IconLabelList"/>
    <dgm:cxn modelId="{4204CADE-01D9-40C7-821B-67CF253A68AE}" type="presParOf" srcId="{8DDDA8A3-B3BC-4153-A607-CA45438C3E85}" destId="{12C4923B-90ED-45A7-B087-2143E03CB93E}" srcOrd="0" destOrd="0" presId="urn:microsoft.com/office/officeart/2018/2/layout/IconLabelList"/>
    <dgm:cxn modelId="{8B7CD2E7-C484-4A11-8377-09651923AC69}" type="presParOf" srcId="{12C4923B-90ED-45A7-B087-2143E03CB93E}" destId="{6753920F-A510-495D-B6BA-7C94C2B53C66}" srcOrd="0" destOrd="0" presId="urn:microsoft.com/office/officeart/2018/2/layout/IconLabelList"/>
    <dgm:cxn modelId="{FB096C24-6FA0-4778-8A33-656669D156B2}" type="presParOf" srcId="{12C4923B-90ED-45A7-B087-2143E03CB93E}" destId="{8F005445-F192-40F2-B0CA-EF866720723F}" srcOrd="1" destOrd="0" presId="urn:microsoft.com/office/officeart/2018/2/layout/IconLabelList"/>
    <dgm:cxn modelId="{9A5D7518-82FE-4654-BDD2-D16581CE7C11}" type="presParOf" srcId="{12C4923B-90ED-45A7-B087-2143E03CB93E}" destId="{057DE37E-0540-4E3D-A249-23C89A923C38}" srcOrd="2" destOrd="0" presId="urn:microsoft.com/office/officeart/2018/2/layout/IconLabelList"/>
    <dgm:cxn modelId="{5F6E3970-3AC1-4634-81DE-54895C190A11}" type="presParOf" srcId="{8DDDA8A3-B3BC-4153-A607-CA45438C3E85}" destId="{E6666A26-229B-43F3-8641-35B171FAEEAC}" srcOrd="1" destOrd="0" presId="urn:microsoft.com/office/officeart/2018/2/layout/IconLabelList"/>
    <dgm:cxn modelId="{1F227DFD-7449-4510-B087-6FABEFC5A1DF}" type="presParOf" srcId="{8DDDA8A3-B3BC-4153-A607-CA45438C3E85}" destId="{B5E7198B-7729-49E7-97BA-4454BB761614}" srcOrd="2" destOrd="0" presId="urn:microsoft.com/office/officeart/2018/2/layout/IconLabelList"/>
    <dgm:cxn modelId="{79F0CDA6-D904-4CFC-9CC7-F7A2648A0C90}" type="presParOf" srcId="{B5E7198B-7729-49E7-97BA-4454BB761614}" destId="{064B8317-5B82-43B7-B699-E41386E71E5E}" srcOrd="0" destOrd="0" presId="urn:microsoft.com/office/officeart/2018/2/layout/IconLabelList"/>
    <dgm:cxn modelId="{BC2D9EF9-1132-44B3-B4C2-6D4BD86C6525}" type="presParOf" srcId="{B5E7198B-7729-49E7-97BA-4454BB761614}" destId="{9ECD04E9-FBFF-47D0-A8CC-393C442ECA0D}" srcOrd="1" destOrd="0" presId="urn:microsoft.com/office/officeart/2018/2/layout/IconLabelList"/>
    <dgm:cxn modelId="{9C2E97B3-5B87-4D74-A40B-5B322432C4BA}" type="presParOf" srcId="{B5E7198B-7729-49E7-97BA-4454BB761614}" destId="{AF41D693-FCA9-4898-904B-2411CBDA44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3920F-A510-495D-B6BA-7C94C2B53C66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DE37E-0540-4E3D-A249-23C89A923C38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Add a second camera</a:t>
          </a:r>
        </a:p>
      </dsp:txBody>
      <dsp:txXfrm>
        <a:off x="559800" y="3022743"/>
        <a:ext cx="4320000" cy="720000"/>
      </dsp:txXfrm>
    </dsp:sp>
    <dsp:sp modelId="{064B8317-5B82-43B7-B699-E41386E71E5E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1D693-FCA9-4898-904B-2411CBDA443A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Retry plans A and B</a:t>
          </a:r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94E89-EF86-434A-90F1-A91A1CE5D40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E72C5-FFBC-4EF2-91DC-7A9872E0EDC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80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E72C5-FFBC-4EF2-91DC-7A9872E0EDC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136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E72C5-FFBC-4EF2-91DC-7A9872E0EDC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699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13A1-025B-66ED-6626-B9EB93539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88AAA-D671-8236-8744-A739C4DA8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7927-66F3-DB5B-9D07-F014EF2B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0BBF-703B-2F56-10D8-BAA19C33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CD95-6B5C-D526-3AC0-E53C5D04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929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F21B-65DD-E902-8895-A3CD2C16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56F49-C340-7370-0B84-FB0E499C9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4032E-FE69-E6A4-AAD6-B8B85C38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D0B2D-1F5E-7560-03B2-DE41B112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242B-FFB1-BFDB-B7C4-FFC25639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27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775AB-CA4B-78E4-68E1-9B90963CD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FC9E0-6A94-5692-3BEA-FAF3CD36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64492-666F-904D-F31A-1F366E09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997F9-FA46-AB64-5CC9-90C2B12D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B175D-72CE-B8C9-11DB-8240730B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3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64CB-2FCA-670B-0974-E2401DE7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A4CD-2ACE-5D74-6677-4E00288D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C724-AE1A-8BC7-C620-BB03D7D6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DF796-4F10-D7D9-5B02-089CCCF1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0700-A37F-A7C7-58D2-FBAA2D00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48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46AD-C707-2576-1E8D-65919E17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210C-D1ED-3FA1-7071-18375103C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EC66B-CDD1-3805-18F9-0ACCD13B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63BCB-EEC1-5F54-5479-083EC366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53752-A14B-B50B-427A-C1D62547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7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28A0-9071-ADEC-F671-700843F2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4538-6500-C754-9364-28617B2CB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C034-FA4A-38CB-F295-AA0DA6984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57376-17FC-E467-EC59-95B39857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FC782-1029-79D3-D8C0-266DA194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B3F37-D575-75A7-C498-CF5BC786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9580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BA1F-C31D-0482-E773-41D051FA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C1742-CB7C-3F9D-34B2-CB7EF4F24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ACCCE-B041-B541-1A9E-3007ED20B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33C31-DA83-8861-31F6-17E3E8857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24E29-153B-D827-649C-B45B077B5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40212-B441-64E0-4953-DA063E16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13D23D-CD48-0A59-BB50-8C608B5F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909B9-8B15-C509-7D9E-3581ECFB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37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9497-75F7-2ADC-EDEB-A54E8F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15481-A0E7-16BF-082E-7344D72B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6E390-6872-BD53-17F3-559F153D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1C722-1F52-700D-E668-B80B7927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330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87D0A-DD4B-1093-E340-B10CB9AD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A2F69-8642-E6CF-5959-53ED04DC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8684-B8F7-57CA-4B95-B01B8B5F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34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2BC8-1917-CAE1-EE73-0655EC71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2263-DE3A-B075-A4C6-B1155A70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26DD7-8423-9BCD-56B2-7DC43310E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4DF0F-0A71-B575-3C3D-9ABFB2C1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E14F4-C825-8010-A8E0-B0D690D5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7798A-FED9-D6F0-06B9-98A989C4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972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272C-F111-DA02-BD45-86E1E4DC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AE6C3-0B16-3B60-DFC8-19CF83294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11833-A866-25AF-6B13-382BC9A76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07D56-3121-075A-A059-E00FFCE8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77336-63DE-45C3-D92D-D80504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30222-CB34-01B3-347E-C2DD1474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843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79CA7-4D34-5E62-0663-3F66C39E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82FC7-FAD4-B71A-B844-D9B3459AF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4BCD7-A21A-A92D-AF03-CF04E82A9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0BCA5C-F584-4C81-86B4-8A88FCE8C2D9}" type="datetimeFigureOut">
              <a:rPr lang="nl-NL" smtClean="0"/>
              <a:t>10-3-2025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5995-0681-C402-8B38-8731D66D9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5459-2E47-990F-C77B-3C81E124A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103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80008-55D1-3FAE-C963-25109E196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200" dirty="0">
                <a:solidFill>
                  <a:srgbClr val="FFFFFF"/>
                </a:solidFill>
              </a:rPr>
              <a:t>SPIKING NEURAL NETWORKS FOR FAST-MOVING OBJECT DETECTION</a:t>
            </a:r>
            <a:endParaRPr lang="nl-NL" sz="6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363BC-25A5-B802-DB5E-B93D3592C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Mario Real Enrique</a:t>
            </a:r>
            <a:endParaRPr lang="nl-NL" sz="2000">
              <a:solidFill>
                <a:srgbClr val="FFFFFF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83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0F07D-81D3-0395-20AB-314650A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Real data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al30fps">
            <a:hlinkClick r:id="" action="ppaction://media"/>
            <a:extLst>
              <a:ext uri="{FF2B5EF4-FFF2-40B4-BE49-F238E27FC236}">
                <a16:creationId xmlns:a16="http://schemas.microsoft.com/office/drawing/2014/main" id="{7BD54210-257A-6C07-0385-3D5FACFBCA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7437" y="1907308"/>
            <a:ext cx="6768529" cy="5076397"/>
          </a:xfrm>
          <a:prstGeom prst="rect">
            <a:avLst/>
          </a:prstGeom>
        </p:spPr>
      </p:pic>
      <p:pic>
        <p:nvPicPr>
          <p:cNvPr id="5" name="fpsvideo">
            <a:hlinkClick r:id="" action="ppaction://media"/>
            <a:extLst>
              <a:ext uri="{FF2B5EF4-FFF2-40B4-BE49-F238E27FC236}">
                <a16:creationId xmlns:a16="http://schemas.microsoft.com/office/drawing/2014/main" id="{94A9B3D7-2953-B9C2-94CA-E6602858BA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881" y="3002373"/>
            <a:ext cx="5131141" cy="28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043E7-8ED1-6DCB-8B9C-8A65E3FE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Ball tracker (labelling)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v_133807_15_tracked_circle">
            <a:hlinkClick r:id="" action="ppaction://media"/>
            <a:extLst>
              <a:ext uri="{FF2B5EF4-FFF2-40B4-BE49-F238E27FC236}">
                <a16:creationId xmlns:a16="http://schemas.microsoft.com/office/drawing/2014/main" id="{44FD68A7-3C2D-E2F7-0A51-7F3F01C602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4338" y="1607963"/>
            <a:ext cx="7078726" cy="530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3757BF-ACA0-24F9-B995-3AC8193E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2" y="590062"/>
            <a:ext cx="5517822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3EED0-4F27-6200-19BB-F9AA39222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2044" y="4698614"/>
            <a:ext cx="5088650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9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12502F-1C13-82A9-38B1-B4162B99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Next steps</a:t>
            </a:r>
            <a:endParaRPr lang="nl-NL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AC71D-55EC-19C7-10DA-EC41CCBD6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Developing an SCNN tracker using the labelled real-world data</a:t>
            </a:r>
          </a:p>
          <a:p>
            <a:endParaRPr lang="en-US" sz="2200" dirty="0"/>
          </a:p>
          <a:p>
            <a:r>
              <a:rPr lang="en-US" sz="2200" dirty="0"/>
              <a:t>Exploring additional video to events simulators that I can run locally</a:t>
            </a:r>
          </a:p>
          <a:p>
            <a:endParaRPr lang="en-US" sz="2200" dirty="0"/>
          </a:p>
          <a:p>
            <a:r>
              <a:rPr lang="en-US" sz="2200" dirty="0"/>
              <a:t>Estimating the computer cost of generating a dataset with </a:t>
            </a:r>
            <a:r>
              <a:rPr lang="en-US" sz="2200" dirty="0" err="1"/>
              <a:t>IsaacSim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305485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B52DD-DE86-D663-EBFB-F36870296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Problem Statement</a:t>
            </a:r>
            <a:endParaRPr lang="nl-NL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F327-BF52-A1D0-43D9-DFD9B13FE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Conventional cameras either introduce huge latencies or generate too much data</a:t>
            </a:r>
          </a:p>
          <a:p>
            <a:r>
              <a:rPr lang="en-US" sz="2200" dirty="0"/>
              <a:t>Problem for real-time ball trajectory prediction</a:t>
            </a:r>
          </a:p>
          <a:p>
            <a:r>
              <a:rPr lang="en-US" sz="2200" dirty="0"/>
              <a:t>We want to leverage event cameras and SNNs to extract the relevant information for the vision system of the goalkeeper (RoboCup).</a:t>
            </a:r>
          </a:p>
          <a:p>
            <a:r>
              <a:rPr lang="en-US" sz="2200" dirty="0"/>
              <a:t>2 pieces:</a:t>
            </a:r>
          </a:p>
          <a:p>
            <a:pPr lvl="1"/>
            <a:r>
              <a:rPr lang="en-US" sz="2200" dirty="0"/>
              <a:t>Data</a:t>
            </a:r>
          </a:p>
          <a:p>
            <a:pPr lvl="1"/>
            <a:r>
              <a:rPr lang="en-US" sz="2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9022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DD283-29CF-E128-0F32-141DFFE7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Data</a:t>
            </a:r>
            <a:endParaRPr lang="nl-NL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BDEBD-4177-0E27-AE96-927E2ECFE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Ball throws and rolls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Generate trajectories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Take snapshots in </a:t>
            </a:r>
            <a:r>
              <a:rPr lang="en-US" sz="2200" dirty="0" err="1"/>
              <a:t>IsaacSim</a:t>
            </a:r>
            <a:endParaRPr lang="en-US" sz="2200" dirty="0"/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Create video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200" dirty="0"/>
              <a:t>Video to events simulator</a:t>
            </a:r>
          </a:p>
          <a:p>
            <a:pPr marL="514350" indent="-514350">
              <a:buFont typeface="+mj-lt"/>
              <a:buAutoNum type="arabicPeriod"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Too heavy to run?</a:t>
            </a:r>
          </a:p>
          <a:p>
            <a:pPr marL="0" indent="0">
              <a:buNone/>
            </a:pPr>
            <a:r>
              <a:rPr lang="en-US" sz="2200" dirty="0"/>
              <a:t>Alternative: Generate the videos with python (adding the shadow will be tricky)</a:t>
            </a:r>
          </a:p>
        </p:txBody>
      </p:sp>
    </p:spTree>
    <p:extLst>
      <p:ext uri="{BB962C8B-B14F-4D97-AF65-F5344CB8AC3E}">
        <p14:creationId xmlns:p14="http://schemas.microsoft.com/office/powerpoint/2010/main" val="96469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F8F01-F7B7-8E2C-42DB-4C9BB480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Architecture: Plan A</a:t>
            </a:r>
            <a:endParaRPr lang="nl-NL" sz="5000"/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576C-1E55-919C-A4D7-A1DCCDDD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SCNN with surrogate gradient (supervised)</a:t>
            </a:r>
          </a:p>
          <a:p>
            <a:r>
              <a:rPr lang="en-US" sz="1700" dirty="0"/>
              <a:t>Output:</a:t>
            </a:r>
          </a:p>
          <a:p>
            <a:pPr lvl="1"/>
            <a:r>
              <a:rPr lang="en-US" sz="1700" dirty="0"/>
              <a:t>Variable:</a:t>
            </a:r>
          </a:p>
          <a:p>
            <a:pPr lvl="2"/>
            <a:r>
              <a:rPr lang="en-US" sz="1700" dirty="0"/>
              <a:t>Hitting point on the gate (</a:t>
            </a:r>
            <a:r>
              <a:rPr lang="en-US" sz="1700" dirty="0" err="1"/>
              <a:t>x_goal</a:t>
            </a:r>
            <a:r>
              <a:rPr lang="en-US" sz="1700" dirty="0"/>
              <a:t>, </a:t>
            </a:r>
            <a:r>
              <a:rPr lang="en-US" sz="1700" dirty="0" err="1"/>
              <a:t>y_goal</a:t>
            </a:r>
            <a:r>
              <a:rPr lang="en-US" sz="1700" dirty="0"/>
              <a:t>)</a:t>
            </a:r>
          </a:p>
          <a:p>
            <a:pPr lvl="2"/>
            <a:r>
              <a:rPr lang="nl-NL" sz="1700" dirty="0" err="1"/>
              <a:t>Position</a:t>
            </a:r>
            <a:r>
              <a:rPr lang="nl-NL" sz="1700" dirty="0"/>
              <a:t> of </a:t>
            </a:r>
            <a:r>
              <a:rPr lang="nl-NL" sz="1700" dirty="0" err="1"/>
              <a:t>the</a:t>
            </a:r>
            <a:r>
              <a:rPr lang="nl-NL" sz="1700" dirty="0"/>
              <a:t> </a:t>
            </a:r>
            <a:r>
              <a:rPr lang="nl-NL" sz="1700" dirty="0" err="1"/>
              <a:t>ball</a:t>
            </a:r>
            <a:r>
              <a:rPr lang="nl-NL" sz="1700" dirty="0"/>
              <a:t> (x, y, </a:t>
            </a:r>
            <a:r>
              <a:rPr lang="nl-NL" sz="1700" dirty="0" err="1"/>
              <a:t>size</a:t>
            </a:r>
            <a:r>
              <a:rPr lang="nl-NL" sz="1700" dirty="0"/>
              <a:t>) -&gt; ROI</a:t>
            </a:r>
          </a:p>
          <a:p>
            <a:pPr lvl="1"/>
            <a:r>
              <a:rPr lang="nl-NL" sz="1700" dirty="0" err="1"/>
              <a:t>Methods</a:t>
            </a:r>
            <a:r>
              <a:rPr lang="nl-NL" sz="1700" dirty="0"/>
              <a:t>:</a:t>
            </a:r>
          </a:p>
          <a:p>
            <a:pPr lvl="2"/>
            <a:r>
              <a:rPr lang="nl-NL" sz="1700" dirty="0" err="1"/>
              <a:t>Classification</a:t>
            </a:r>
            <a:endParaRPr lang="nl-NL" sz="1700" dirty="0"/>
          </a:p>
          <a:p>
            <a:pPr lvl="2"/>
            <a:r>
              <a:rPr lang="nl-NL" sz="1700" dirty="0" err="1"/>
              <a:t>Regression</a:t>
            </a:r>
            <a:endParaRPr lang="nl-NL" sz="1700" dirty="0"/>
          </a:p>
        </p:txBody>
      </p:sp>
      <p:pic>
        <p:nvPicPr>
          <p:cNvPr id="2050" name="Picture 2" descr="convolutional neural network model | LearnOpenCV">
            <a:extLst>
              <a:ext uri="{FF2B5EF4-FFF2-40B4-BE49-F238E27FC236}">
                <a16:creationId xmlns:a16="http://schemas.microsoft.com/office/drawing/2014/main" id="{10465C68-6572-BB74-3290-57818586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799839"/>
            <a:ext cx="5458968" cy="325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06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7242E-1DEE-294A-484D-DBC89DC1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1AED9-0001-9A98-A6AE-371BA5E5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Architecture: Plan B</a:t>
            </a:r>
            <a:endParaRPr lang="nl-NL" sz="5400"/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1280-B7F2-C690-925D-539E15B95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  <a:p>
            <a:endParaRPr lang="en-US" sz="2200"/>
          </a:p>
          <a:p>
            <a:r>
              <a:rPr lang="en-US" sz="2200"/>
              <a:t>SCNN + LSM with surrogate gradient (supervised)</a:t>
            </a:r>
          </a:p>
          <a:p>
            <a:r>
              <a:rPr lang="en-US" sz="2200"/>
              <a:t>RSNN -&gt; Better time encoding</a:t>
            </a:r>
          </a:p>
          <a:p>
            <a:r>
              <a:rPr lang="en-US" sz="2200"/>
              <a:t>Slower</a:t>
            </a:r>
          </a:p>
          <a:p>
            <a:r>
              <a:rPr lang="en-US" sz="2200"/>
              <a:t>Classification: Hitting point on the goal</a:t>
            </a:r>
            <a:endParaRPr lang="nl-NL" sz="2200"/>
          </a:p>
        </p:txBody>
      </p:sp>
      <p:pic>
        <p:nvPicPr>
          <p:cNvPr id="1028" name="Picture 4" descr="Water Ripple Effect Stock Photos, Images and Backgrounds for Free Download">
            <a:extLst>
              <a:ext uri="{FF2B5EF4-FFF2-40B4-BE49-F238E27FC236}">
                <a16:creationId xmlns:a16="http://schemas.microsoft.com/office/drawing/2014/main" id="{ABF25986-2817-AAD6-747F-B28C07EC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0" r="17140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1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1964B-ACE5-6AF8-066D-CDC4A242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What if everything fails?</a:t>
            </a:r>
            <a:endParaRPr lang="nl-NL" sz="520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987B627-31EB-941E-B03D-355BBC2788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3713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444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BB712D-867C-1980-6744-B2FC2537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 I have for now?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AD964-9B87-735A-5E9B-AB4494558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2044" y="4698614"/>
            <a:ext cx="5088650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5121E-75E7-9AEF-4FB5-B8186A86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Trajectory generator</a:t>
            </a:r>
            <a:endParaRPr lang="nl-NL" sz="480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20FF-ED49-7079-CDCE-27C71851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endParaRPr lang="nl-NL" sz="2200"/>
          </a:p>
        </p:txBody>
      </p:sp>
      <p:pic>
        <p:nvPicPr>
          <p:cNvPr id="5" name="Picture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2CA665A-02FA-AE76-3A8C-37420CDA4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037" r="1552"/>
          <a:stretch/>
        </p:blipFill>
        <p:spPr>
          <a:xfrm>
            <a:off x="1296249" y="2569464"/>
            <a:ext cx="3808301" cy="3678936"/>
          </a:xfrm>
          <a:prstGeom prst="rect">
            <a:avLst/>
          </a:prstGeom>
        </p:spPr>
      </p:pic>
      <p:pic>
        <p:nvPicPr>
          <p:cNvPr id="9" name="Picture 8" descr="A graph of a graph of a line&#10;&#10;AI-generated content may be incorrect.">
            <a:extLst>
              <a:ext uri="{FF2B5EF4-FFF2-40B4-BE49-F238E27FC236}">
                <a16:creationId xmlns:a16="http://schemas.microsoft.com/office/drawing/2014/main" id="{5DAF70E5-B2D1-0A5E-1B8E-870C51B13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7141949" y="2569464"/>
            <a:ext cx="3693205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B0436-7A72-6883-3CBF-CD36E570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Trajectories -&gt; Video -&gt; Events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ownload (1)">
            <a:hlinkClick r:id="" action="ppaction://media"/>
            <a:extLst>
              <a:ext uri="{FF2B5EF4-FFF2-40B4-BE49-F238E27FC236}">
                <a16:creationId xmlns:a16="http://schemas.microsoft.com/office/drawing/2014/main" id="{EE3DC6FF-B908-9CFB-0815-5172F39E75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0898" y="2795016"/>
            <a:ext cx="4807712" cy="3605784"/>
          </a:xfrm>
          <a:prstGeom prst="rect">
            <a:avLst/>
          </a:prstGeom>
        </p:spPr>
      </p:pic>
      <p:pic>
        <p:nvPicPr>
          <p:cNvPr id="13" name="trajectory">
            <a:hlinkClick r:id="" action="ppaction://media"/>
            <a:extLst>
              <a:ext uri="{FF2B5EF4-FFF2-40B4-BE49-F238E27FC236}">
                <a16:creationId xmlns:a16="http://schemas.microsoft.com/office/drawing/2014/main" id="{C6BC704E-C039-07AC-1883-A577E2517DA0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3392" y="2642616"/>
            <a:ext cx="4807712" cy="3605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53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Sioux</Template>
  <TotalTime>0</TotalTime>
  <Words>237</Words>
  <Application>Microsoft Office PowerPoint</Application>
  <PresentationFormat>Widescreen</PresentationFormat>
  <Paragraphs>56</Paragraphs>
  <Slides>13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SPIKING NEURAL NETWORKS FOR FAST-MOVING OBJECT DETECTION</vt:lpstr>
      <vt:lpstr>Problem Statement</vt:lpstr>
      <vt:lpstr>Data</vt:lpstr>
      <vt:lpstr>Architecture: Plan A</vt:lpstr>
      <vt:lpstr>Architecture: Plan B</vt:lpstr>
      <vt:lpstr>What if everything fails?</vt:lpstr>
      <vt:lpstr>What do I have for now?</vt:lpstr>
      <vt:lpstr>Trajectory generator</vt:lpstr>
      <vt:lpstr>Trajectories -&gt; Video -&gt; Events</vt:lpstr>
      <vt:lpstr>Real data</vt:lpstr>
      <vt:lpstr>Ball tracker (labelling)</vt:lpstr>
      <vt:lpstr>Next steps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Real Enrique</dc:creator>
  <cp:lastModifiedBy>Mario Real Enrique</cp:lastModifiedBy>
  <cp:revision>1</cp:revision>
  <dcterms:created xsi:type="dcterms:W3CDTF">2025-03-10T08:10:57Z</dcterms:created>
  <dcterms:modified xsi:type="dcterms:W3CDTF">2025-03-10T15:49:43Z</dcterms:modified>
</cp:coreProperties>
</file>